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67" r:id="rId3"/>
    <p:sldId id="258" r:id="rId4"/>
    <p:sldId id="257" r:id="rId5"/>
    <p:sldId id="263" r:id="rId6"/>
    <p:sldId id="261" r:id="rId7"/>
    <p:sldId id="262" r:id="rId8"/>
    <p:sldId id="260" r:id="rId9"/>
    <p:sldId id="259" r:id="rId10"/>
    <p:sldId id="264" r:id="rId11"/>
    <p:sldId id="265" r:id="rId12"/>
    <p:sldId id="266" r:id="rId13"/>
    <p:sldId id="268" r:id="rId14"/>
  </p:sldIdLst>
  <p:sldSz cx="9144000" cy="6858000" type="screen4x3"/>
  <p:notesSz cx="6858000" cy="9144000"/>
  <p:defaultTextStyle>
    <a:defPPr>
      <a:defRPr lang="de-DE"/>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07A"/>
    <a:srgbClr val="2C5884"/>
    <a:srgbClr val="336699"/>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85" autoAdjust="0"/>
    <p:restoredTop sz="65628" autoAdjust="0"/>
  </p:normalViewPr>
  <p:slideViewPr>
    <p:cSldViewPr>
      <p:cViewPr>
        <p:scale>
          <a:sx n="70" d="100"/>
          <a:sy n="70" d="100"/>
        </p:scale>
        <p:origin x="-142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68B3B535-6237-4DF1-A398-73DB4BDE2260}" type="datetimeFigureOut">
              <a:rPr lang="de-DE"/>
              <a:pPr>
                <a:defRPr/>
              </a:pPr>
              <a:t>16.09.2014</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smtClean="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E407D69F-4585-44C9-9856-FA4124E1D79D}" type="slidenum">
              <a:rPr lang="de-DE"/>
              <a:pPr>
                <a:defRPr/>
              </a:pPr>
              <a:t>‹Nr.›</a:t>
            </a:fld>
            <a:endParaRPr lang="de-DE"/>
          </a:p>
        </p:txBody>
      </p:sp>
    </p:spTree>
    <p:extLst>
      <p:ext uri="{BB962C8B-B14F-4D97-AF65-F5344CB8AC3E}">
        <p14:creationId xmlns:p14="http://schemas.microsoft.com/office/powerpoint/2010/main" val="82605915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de-DE" altLang="en-US" sz="1600" smtClean="0">
                <a:latin typeface="UB Scala Sans" pitchFamily="2" charset="0"/>
              </a:rPr>
              <a:t>Hinweis:</a:t>
            </a:r>
          </a:p>
          <a:p>
            <a:pPr>
              <a:spcBef>
                <a:spcPct val="0"/>
              </a:spcBef>
            </a:pPr>
            <a:r>
              <a:rPr lang="de-DE" altLang="en-US" sz="1600" smtClean="0">
                <a:latin typeface="UB Scala Sans" pitchFamily="2" charset="0"/>
              </a:rPr>
              <a:t> </a:t>
            </a:r>
          </a:p>
          <a:p>
            <a:pPr>
              <a:spcBef>
                <a:spcPct val="0"/>
              </a:spcBef>
            </a:pPr>
            <a:r>
              <a:rPr lang="de-DE" altLang="en-US" b="1" smtClean="0">
                <a:latin typeface="UB Scala Sans" pitchFamily="2" charset="0"/>
              </a:rPr>
              <a:t>Anpassen der Fußzeile:</a:t>
            </a:r>
            <a:r>
              <a:rPr lang="de-DE" altLang="en-US" smtClean="0">
                <a:latin typeface="UB Scala Sans" pitchFamily="2" charset="0"/>
              </a:rPr>
              <a:t> Die PowerPoint-Vorlagen weisen alle eine Fußzeile auf, die sich natürlich individuell anpassen lässt. Um z.B. den Titel des Vortrages und den Namen des Referenten einzutragen muss dazu der Hauptfolienmaster geändert werden. In PowerPoint 2007/2010 muss man dazu unter dem Menü-Punkt "Ansicht" den Button "Folienmaster" anklicken. Am linken Bildschirmrand wird dann die Liste der Masterfolien angezeigt. Der oberste ist der Hauptmaster in dem sich die Textfelder der Fußzeile problemlos ändern lassen.</a:t>
            </a:r>
          </a:p>
          <a:p>
            <a:pPr>
              <a:spcBef>
                <a:spcPct val="0"/>
              </a:spcBef>
            </a:pPr>
            <a:endParaRPr lang="de-DE" altLang="en-US" smtClean="0"/>
          </a:p>
        </p:txBody>
      </p:sp>
      <p:sp>
        <p:nvSpPr>
          <p:cNvPr id="410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fld id="{FFF6C6D9-3DFF-4CF6-B242-2EC7E417488B}" type="slidenum">
              <a:rPr lang="de-DE" altLang="en-US" sz="1200"/>
              <a:pPr eaLnBrk="1" hangingPunct="1"/>
              <a:t>1</a:t>
            </a:fld>
            <a:endParaRPr lang="de-DE"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de-DE" altLang="en-US" sz="1600" smtClean="0">
                <a:latin typeface="UB Scala Sans" pitchFamily="2" charset="0"/>
              </a:rPr>
              <a:t>Hinweis:</a:t>
            </a:r>
          </a:p>
          <a:p>
            <a:pPr>
              <a:spcBef>
                <a:spcPct val="0"/>
              </a:spcBef>
            </a:pPr>
            <a:r>
              <a:rPr lang="de-DE" altLang="en-US" sz="1600" smtClean="0">
                <a:latin typeface="UB Scala Sans" pitchFamily="2" charset="0"/>
              </a:rPr>
              <a:t> </a:t>
            </a:r>
          </a:p>
          <a:p>
            <a:pPr>
              <a:spcBef>
                <a:spcPct val="0"/>
              </a:spcBef>
            </a:pPr>
            <a:r>
              <a:rPr lang="de-DE" altLang="en-US" b="1" smtClean="0">
                <a:latin typeface="UB Scala Sans" pitchFamily="2" charset="0"/>
              </a:rPr>
              <a:t>Anpassen der Fußzeile:</a:t>
            </a:r>
            <a:r>
              <a:rPr lang="de-DE" altLang="en-US" smtClean="0">
                <a:latin typeface="UB Scala Sans" pitchFamily="2" charset="0"/>
              </a:rPr>
              <a:t> Die PowerPoint-Vorlagen weisen alle eine Fußzeile auf, die sich natürlich individuell anpassen lässt. Um z.B. den Titel des Vortrages und den Namen des Referenten einzutragen muss dazu der Hauptfolienmaster geändert werden. In PowerPoint 2007/2010 muss man dazu unter dem Menü-Punkt "Ansicht" den Button "Folienmaster" anklicken. Am linken Bildschirmrand wird dann die Liste der Masterfolien angezeigt. Der oberste ist der Hauptmaster in dem sich die Textfelder der Fußzeile problemlos ändern lassen.</a:t>
            </a:r>
          </a:p>
          <a:p>
            <a:pPr>
              <a:spcBef>
                <a:spcPct val="0"/>
              </a:spcBef>
            </a:pPr>
            <a:endParaRPr lang="de-DE" altLang="en-US" smtClean="0"/>
          </a:p>
        </p:txBody>
      </p:sp>
      <p:sp>
        <p:nvSpPr>
          <p:cNvPr id="410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fld id="{FFF6C6D9-3DFF-4CF6-B242-2EC7E417488B}" type="slidenum">
              <a:rPr lang="de-DE" altLang="en-US" sz="1200"/>
              <a:pPr eaLnBrk="1" hangingPunct="1"/>
              <a:t>2</a:t>
            </a:fld>
            <a:endParaRPr lang="de-DE"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noFill/>
        </p:spPr>
        <p:txBody>
          <a:bodyPr/>
          <a:lstStyle/>
          <a:p>
            <a:r>
              <a:rPr lang="de-DE" smtClean="0"/>
              <a:t>Titelmasterformat durch Klicken bearbeiten</a:t>
            </a:r>
            <a:endParaRPr lang="de-DE" dirty="0"/>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Tree>
    <p:extLst>
      <p:ext uri="{BB962C8B-B14F-4D97-AF65-F5344CB8AC3E}">
        <p14:creationId xmlns:p14="http://schemas.microsoft.com/office/powerpoint/2010/main" val="2163834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4" name="Titel 1"/>
          <p:cNvSpPr>
            <a:spLocks noGrp="1"/>
          </p:cNvSpPr>
          <p:nvPr>
            <p:ph type="title"/>
          </p:nvPr>
        </p:nvSpPr>
        <p:spPr>
          <a:xfrm>
            <a:off x="838200" y="1143000"/>
            <a:ext cx="7467600" cy="1143000"/>
          </a:xfrm>
        </p:spPr>
        <p:txBody>
          <a:bodyPr/>
          <a:lstStyle/>
          <a:p>
            <a:r>
              <a:rPr lang="de-DE" smtClean="0"/>
              <a:t>Titelmasterformat durch Klicken bearbeiten</a:t>
            </a:r>
            <a:endParaRPr lang="de-DE" dirty="0"/>
          </a:p>
        </p:txBody>
      </p:sp>
      <p:sp>
        <p:nvSpPr>
          <p:cNvPr id="5" name="Inhaltsplatzhalter 2"/>
          <p:cNvSpPr>
            <a:spLocks noGrp="1"/>
          </p:cNvSpPr>
          <p:nvPr>
            <p:ph idx="1"/>
          </p:nvPr>
        </p:nvSpPr>
        <p:spPr>
          <a:xfrm>
            <a:off x="838200" y="2590800"/>
            <a:ext cx="7467600" cy="3552844"/>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1882198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5" name="Titel 1"/>
          <p:cNvSpPr>
            <a:spLocks noGrp="1"/>
          </p:cNvSpPr>
          <p:nvPr>
            <p:ph type="title"/>
          </p:nvPr>
        </p:nvSpPr>
        <p:spPr>
          <a:xfrm>
            <a:off x="838200" y="1143000"/>
            <a:ext cx="7467600" cy="1143000"/>
          </a:xfrm>
        </p:spPr>
        <p:txBody>
          <a:bodyPr/>
          <a:lstStyle/>
          <a:p>
            <a:r>
              <a:rPr lang="de-DE" smtClean="0"/>
              <a:t>Titelmasterformat durch Klicken bearbeiten</a:t>
            </a:r>
            <a:endParaRPr lang="de-DE" dirty="0"/>
          </a:p>
        </p:txBody>
      </p:sp>
      <p:sp>
        <p:nvSpPr>
          <p:cNvPr id="6" name="Inhaltsplatzhalter 2"/>
          <p:cNvSpPr>
            <a:spLocks noGrp="1"/>
          </p:cNvSpPr>
          <p:nvPr>
            <p:ph sz="half" idx="1"/>
          </p:nvPr>
        </p:nvSpPr>
        <p:spPr>
          <a:xfrm>
            <a:off x="838200" y="2395550"/>
            <a:ext cx="3657600" cy="3748094"/>
          </a:xfrm>
        </p:spPr>
        <p:txBody>
          <a:bodyPr/>
          <a:lstStyle>
            <a:lvl1pPr>
              <a:defRPr sz="22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Inhaltsplatzhalter 3"/>
          <p:cNvSpPr>
            <a:spLocks noGrp="1"/>
          </p:cNvSpPr>
          <p:nvPr>
            <p:ph sz="half" idx="2"/>
          </p:nvPr>
        </p:nvSpPr>
        <p:spPr>
          <a:xfrm>
            <a:off x="4648200" y="2395550"/>
            <a:ext cx="3657600" cy="3748094"/>
          </a:xfrm>
        </p:spPr>
        <p:txBody>
          <a:bodyPr/>
          <a:lstStyle>
            <a:lvl1pPr>
              <a:defRPr sz="22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2189330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7" name="Titel 1"/>
          <p:cNvSpPr>
            <a:spLocks noGrp="1"/>
          </p:cNvSpPr>
          <p:nvPr>
            <p:ph type="title"/>
          </p:nvPr>
        </p:nvSpPr>
        <p:spPr>
          <a:xfrm>
            <a:off x="457200" y="1131894"/>
            <a:ext cx="8229600" cy="1143000"/>
          </a:xfrm>
        </p:spPr>
        <p:txBody>
          <a:bodyPr/>
          <a:lstStyle>
            <a:lvl1pPr>
              <a:defRPr/>
            </a:lvl1pPr>
          </a:lstStyle>
          <a:p>
            <a:r>
              <a:rPr lang="de-DE" smtClean="0"/>
              <a:t>Titelmasterformat durch Klicken bearbeiten</a:t>
            </a:r>
            <a:endParaRPr lang="de-DE" dirty="0"/>
          </a:p>
        </p:txBody>
      </p:sp>
      <p:sp>
        <p:nvSpPr>
          <p:cNvPr id="8" name="Textplatzhalter 2"/>
          <p:cNvSpPr>
            <a:spLocks noGrp="1"/>
          </p:cNvSpPr>
          <p:nvPr>
            <p:ph type="body" idx="1"/>
          </p:nvPr>
        </p:nvSpPr>
        <p:spPr>
          <a:xfrm>
            <a:off x="457200" y="2392369"/>
            <a:ext cx="4040188" cy="639762"/>
          </a:xfrm>
        </p:spPr>
        <p:txBody>
          <a:bodyPr anchor="b"/>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9" name="Inhaltsplatzhalter 3"/>
          <p:cNvSpPr>
            <a:spLocks noGrp="1"/>
          </p:cNvSpPr>
          <p:nvPr>
            <p:ph sz="half" idx="2"/>
          </p:nvPr>
        </p:nvSpPr>
        <p:spPr>
          <a:xfrm>
            <a:off x="457200" y="3032131"/>
            <a:ext cx="4040188" cy="3325827"/>
          </a:xfrm>
        </p:spPr>
        <p:txBody>
          <a:bodyPr/>
          <a:lstStyle>
            <a:lvl1pPr>
              <a:defRPr sz="2200"/>
            </a:lvl1pPr>
            <a:lvl2pPr>
              <a:defRPr sz="2000"/>
            </a:lvl2pPr>
            <a:lvl3pPr>
              <a:defRPr sz="1800"/>
            </a:lvl3pPr>
            <a:lvl4pPr>
              <a:defRPr sz="1600"/>
            </a:lvl4pPr>
            <a:lvl5pPr>
              <a:defRPr sz="14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0" name="Textplatzhalter 4"/>
          <p:cNvSpPr>
            <a:spLocks noGrp="1"/>
          </p:cNvSpPr>
          <p:nvPr>
            <p:ph type="body" sz="quarter" idx="3"/>
          </p:nvPr>
        </p:nvSpPr>
        <p:spPr>
          <a:xfrm>
            <a:off x="4645025" y="2392369"/>
            <a:ext cx="4041775" cy="639762"/>
          </a:xfrm>
        </p:spPr>
        <p:txBody>
          <a:bodyPr anchor="b"/>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11" name="Inhaltsplatzhalter 5"/>
          <p:cNvSpPr>
            <a:spLocks noGrp="1"/>
          </p:cNvSpPr>
          <p:nvPr>
            <p:ph sz="quarter" idx="4"/>
          </p:nvPr>
        </p:nvSpPr>
        <p:spPr>
          <a:xfrm>
            <a:off x="4645025" y="3032131"/>
            <a:ext cx="4041775" cy="3325827"/>
          </a:xfrm>
        </p:spPr>
        <p:txBody>
          <a:bodyPr/>
          <a:lstStyle>
            <a:lvl1pPr>
              <a:defRPr sz="2200"/>
            </a:lvl1pPr>
            <a:lvl2pPr>
              <a:defRPr sz="2000"/>
            </a:lvl2pPr>
            <a:lvl3pPr>
              <a:defRPr sz="1800"/>
            </a:lvl3pPr>
            <a:lvl4pPr>
              <a:defRPr sz="1600"/>
            </a:lvl4pPr>
            <a:lvl5pPr>
              <a:defRPr sz="14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1585014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Tree>
    <p:extLst>
      <p:ext uri="{BB962C8B-B14F-4D97-AF65-F5344CB8AC3E}">
        <p14:creationId xmlns:p14="http://schemas.microsoft.com/office/powerpoint/2010/main" val="36046342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651862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halt mit Überschrift">
    <p:spTree>
      <p:nvGrpSpPr>
        <p:cNvPr id="1" name=""/>
        <p:cNvGrpSpPr/>
        <p:nvPr/>
      </p:nvGrpSpPr>
      <p:grpSpPr>
        <a:xfrm>
          <a:off x="0" y="0"/>
          <a:ext cx="0" cy="0"/>
          <a:chOff x="0" y="0"/>
          <a:chExt cx="0" cy="0"/>
        </a:xfrm>
      </p:grpSpPr>
      <p:sp>
        <p:nvSpPr>
          <p:cNvPr id="5" name="Titel 1"/>
          <p:cNvSpPr>
            <a:spLocks noGrp="1"/>
          </p:cNvSpPr>
          <p:nvPr>
            <p:ph type="title"/>
          </p:nvPr>
        </p:nvSpPr>
        <p:spPr>
          <a:xfrm>
            <a:off x="457200" y="1004911"/>
            <a:ext cx="3008313" cy="1162050"/>
          </a:xfrm>
        </p:spPr>
        <p:txBody>
          <a:bodyPr anchor="b"/>
          <a:lstStyle>
            <a:lvl1pPr algn="l">
              <a:defRPr sz="2000" b="1"/>
            </a:lvl1pPr>
          </a:lstStyle>
          <a:p>
            <a:r>
              <a:rPr lang="de-DE" smtClean="0"/>
              <a:t>Titelmasterformat durch Klicken bearbeiten</a:t>
            </a:r>
            <a:endParaRPr lang="de-DE" dirty="0"/>
          </a:p>
        </p:txBody>
      </p:sp>
      <p:sp>
        <p:nvSpPr>
          <p:cNvPr id="6" name="Inhaltsplatzhalter 2"/>
          <p:cNvSpPr>
            <a:spLocks noGrp="1"/>
          </p:cNvSpPr>
          <p:nvPr>
            <p:ph idx="1"/>
          </p:nvPr>
        </p:nvSpPr>
        <p:spPr>
          <a:xfrm>
            <a:off x="3575050" y="1000108"/>
            <a:ext cx="5111750" cy="5286412"/>
          </a:xfrm>
        </p:spPr>
        <p:txBody>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Textplatzhalter 3"/>
          <p:cNvSpPr>
            <a:spLocks noGrp="1"/>
          </p:cNvSpPr>
          <p:nvPr>
            <p:ph type="body" sz="half" idx="2"/>
          </p:nvPr>
        </p:nvSpPr>
        <p:spPr>
          <a:xfrm>
            <a:off x="457200" y="2166961"/>
            <a:ext cx="3008313" cy="411955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869856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5" name="Inhaltsplatzhalter 4"/>
          <p:cNvSpPr>
            <a:spLocks noGrp="1"/>
          </p:cNvSpPr>
          <p:nvPr>
            <p:ph idx="1"/>
          </p:nvPr>
        </p:nvSpPr>
        <p:spPr>
          <a:xfrm>
            <a:off x="838200" y="2590800"/>
            <a:ext cx="7467600" cy="3552825"/>
          </a:xfrm>
        </p:spPr>
        <p:txBody>
          <a:bodyPr/>
          <a:lstStyle/>
          <a:p>
            <a:pPr lvl="0"/>
            <a:r>
              <a:rPr lang="de-DE" smtClean="0"/>
              <a:t>Textmasterformat bearbeiten</a:t>
            </a:r>
          </a:p>
        </p:txBody>
      </p:sp>
    </p:spTree>
    <p:extLst>
      <p:ext uri="{BB962C8B-B14F-4D97-AF65-F5344CB8AC3E}">
        <p14:creationId xmlns:p14="http://schemas.microsoft.com/office/powerpoint/2010/main" val="2578508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5"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dirty="0"/>
          </a:p>
        </p:txBody>
      </p:sp>
      <p:sp>
        <p:nvSpPr>
          <p:cNvPr id="6" name="Bildplatzhalter 2"/>
          <p:cNvSpPr>
            <a:spLocks noGrp="1"/>
          </p:cNvSpPr>
          <p:nvPr>
            <p:ph type="pic" idx="1"/>
          </p:nvPr>
        </p:nvSpPr>
        <p:spPr>
          <a:xfrm>
            <a:off x="1792288" y="1142983"/>
            <a:ext cx="5486400" cy="3584591"/>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smtClean="0"/>
              <a:t>Bild durch Klicken auf Symbol hinzufügen</a:t>
            </a:r>
          </a:p>
        </p:txBody>
      </p:sp>
      <p:sp>
        <p:nvSpPr>
          <p:cNvPr id="7"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13098327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Grafik 7" descr="Powerpoint-english-02.gif"/>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Grafik 10" descr="Powerpoint-english.gif"/>
          <p:cNvPicPr>
            <a:picLocks noChangeAspect="1"/>
          </p:cNvPicPr>
          <p:nvPr/>
        </p:nvPicPr>
        <p:blipFill>
          <a:blip r:embed="rId12" cstate="print">
            <a:extLst>
              <a:ext uri="{28A0092B-C50C-407E-A947-70E740481C1C}">
                <a14:useLocalDpi xmlns:a14="http://schemas.microsoft.com/office/drawing/2010/main" val="0"/>
              </a:ext>
            </a:extLst>
          </a:blip>
          <a:srcRect b="4851"/>
          <a:stretch>
            <a:fillRect/>
          </a:stretch>
        </p:blipFill>
        <p:spPr bwMode="hidden">
          <a:xfrm>
            <a:off x="0" y="0"/>
            <a:ext cx="9144000" cy="652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838200" y="1143000"/>
            <a:ext cx="7467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en-US" smtClean="0"/>
              <a:t>Klicken Sie, um das Titelformat</a:t>
            </a:r>
            <a:br>
              <a:rPr lang="de-DE" altLang="en-US" smtClean="0"/>
            </a:br>
            <a:r>
              <a:rPr lang="de-DE" altLang="en-US" smtClean="0"/>
              <a:t>zu bearbeiten</a:t>
            </a:r>
          </a:p>
        </p:txBody>
      </p:sp>
      <p:sp>
        <p:nvSpPr>
          <p:cNvPr id="1029" name="Rectangle 3"/>
          <p:cNvSpPr>
            <a:spLocks noGrp="1" noChangeArrowheads="1"/>
          </p:cNvSpPr>
          <p:nvPr>
            <p:ph type="body" idx="1"/>
          </p:nvPr>
        </p:nvSpPr>
        <p:spPr bwMode="auto">
          <a:xfrm>
            <a:off x="838200" y="2590800"/>
            <a:ext cx="74676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en-US" smtClean="0"/>
              <a:t>Klicken Sie, um die Formate des Vorlagentextes zu bearbeiten</a:t>
            </a:r>
          </a:p>
          <a:p>
            <a:pPr lvl="1"/>
            <a:r>
              <a:rPr lang="de-DE" altLang="en-US" smtClean="0"/>
              <a:t>Zweite Ebene</a:t>
            </a:r>
          </a:p>
          <a:p>
            <a:pPr lvl="2"/>
            <a:r>
              <a:rPr lang="de-DE" altLang="en-US" smtClean="0"/>
              <a:t>Dritte Ebene</a:t>
            </a:r>
          </a:p>
          <a:p>
            <a:pPr lvl="3"/>
            <a:r>
              <a:rPr lang="de-DE" altLang="en-US" smtClean="0"/>
              <a:t>Vierte Ebene</a:t>
            </a:r>
          </a:p>
          <a:p>
            <a:pPr lvl="4"/>
            <a:r>
              <a:rPr lang="de-DE" altLang="en-US" smtClean="0"/>
              <a:t>Fünfte Ebene</a:t>
            </a:r>
          </a:p>
        </p:txBody>
      </p:sp>
      <p:sp>
        <p:nvSpPr>
          <p:cNvPr id="1030" name="Rectangle 23"/>
          <p:cNvSpPr>
            <a:spLocks noChangeArrowheads="1"/>
          </p:cNvSpPr>
          <p:nvPr/>
        </p:nvSpPr>
        <p:spPr bwMode="auto">
          <a:xfrm>
            <a:off x="7924800" y="6557963"/>
            <a:ext cx="1066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r" eaLnBrk="1" hangingPunct="1"/>
            <a:endParaRPr lang="de-DE" altLang="en-US" sz="900" dirty="0">
              <a:solidFill>
                <a:srgbClr val="00407A"/>
              </a:solidFill>
              <a:latin typeface="Arial" charset="0"/>
            </a:endParaRPr>
          </a:p>
        </p:txBody>
      </p:sp>
      <p:sp>
        <p:nvSpPr>
          <p:cNvPr id="1031" name="Rectangle 23"/>
          <p:cNvSpPr>
            <a:spLocks noChangeArrowheads="1"/>
          </p:cNvSpPr>
          <p:nvPr/>
        </p:nvSpPr>
        <p:spPr bwMode="auto">
          <a:xfrm>
            <a:off x="152400" y="6557963"/>
            <a:ext cx="7543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r>
              <a:rPr lang="de-DE" altLang="en-US" sz="900" dirty="0" smtClean="0">
                <a:solidFill>
                  <a:srgbClr val="00407A"/>
                </a:solidFill>
                <a:latin typeface="Arial" charset="0"/>
              </a:rPr>
              <a:t>Daniel Münch</a:t>
            </a:r>
            <a:endParaRPr lang="de-DE" altLang="en-US" sz="900" dirty="0">
              <a:solidFill>
                <a:srgbClr val="00407A"/>
              </a:solidFill>
              <a:latin typeface="Arial"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rtl="0" eaLnBrk="1" fontAlgn="base" hangingPunct="1">
        <a:spcBef>
          <a:spcPct val="0"/>
        </a:spcBef>
        <a:spcAft>
          <a:spcPct val="0"/>
        </a:spcAft>
        <a:defRPr sz="2800">
          <a:solidFill>
            <a:srgbClr val="00407A"/>
          </a:solidFill>
          <a:latin typeface="Arial" charset="0"/>
          <a:ea typeface="+mj-ea"/>
          <a:cs typeface="+mj-cs"/>
        </a:defRPr>
      </a:lvl1pPr>
      <a:lvl2pPr algn="l" rtl="0" eaLnBrk="1" fontAlgn="base" hangingPunct="1">
        <a:spcBef>
          <a:spcPct val="0"/>
        </a:spcBef>
        <a:spcAft>
          <a:spcPct val="0"/>
        </a:spcAft>
        <a:defRPr sz="2800">
          <a:solidFill>
            <a:srgbClr val="00407A"/>
          </a:solidFill>
          <a:latin typeface="Arial" charset="0"/>
        </a:defRPr>
      </a:lvl2pPr>
      <a:lvl3pPr algn="l" rtl="0" eaLnBrk="1" fontAlgn="base" hangingPunct="1">
        <a:spcBef>
          <a:spcPct val="0"/>
        </a:spcBef>
        <a:spcAft>
          <a:spcPct val="0"/>
        </a:spcAft>
        <a:defRPr sz="2800">
          <a:solidFill>
            <a:srgbClr val="00407A"/>
          </a:solidFill>
          <a:latin typeface="Arial" charset="0"/>
        </a:defRPr>
      </a:lvl3pPr>
      <a:lvl4pPr algn="l" rtl="0" eaLnBrk="1" fontAlgn="base" hangingPunct="1">
        <a:spcBef>
          <a:spcPct val="0"/>
        </a:spcBef>
        <a:spcAft>
          <a:spcPct val="0"/>
        </a:spcAft>
        <a:defRPr sz="2800">
          <a:solidFill>
            <a:srgbClr val="00407A"/>
          </a:solidFill>
          <a:latin typeface="Arial" charset="0"/>
        </a:defRPr>
      </a:lvl4pPr>
      <a:lvl5pPr algn="l" rtl="0" eaLnBrk="1" fontAlgn="base" hangingPunct="1">
        <a:spcBef>
          <a:spcPct val="0"/>
        </a:spcBef>
        <a:spcAft>
          <a:spcPct val="0"/>
        </a:spcAft>
        <a:defRPr sz="2800">
          <a:solidFill>
            <a:srgbClr val="00407A"/>
          </a:solidFill>
          <a:latin typeface="Arial" charset="0"/>
        </a:defRPr>
      </a:lvl5pPr>
      <a:lvl6pPr marL="457200" algn="l" rtl="0" eaLnBrk="1" fontAlgn="base" hangingPunct="1">
        <a:spcBef>
          <a:spcPct val="0"/>
        </a:spcBef>
        <a:spcAft>
          <a:spcPct val="0"/>
        </a:spcAft>
        <a:defRPr sz="2800" b="1">
          <a:solidFill>
            <a:srgbClr val="00407A"/>
          </a:solidFill>
          <a:latin typeface="UB Scala" pitchFamily="2" charset="0"/>
        </a:defRPr>
      </a:lvl6pPr>
      <a:lvl7pPr marL="914400" algn="l" rtl="0" eaLnBrk="1" fontAlgn="base" hangingPunct="1">
        <a:spcBef>
          <a:spcPct val="0"/>
        </a:spcBef>
        <a:spcAft>
          <a:spcPct val="0"/>
        </a:spcAft>
        <a:defRPr sz="2800" b="1">
          <a:solidFill>
            <a:srgbClr val="00407A"/>
          </a:solidFill>
          <a:latin typeface="UB Scala" pitchFamily="2" charset="0"/>
        </a:defRPr>
      </a:lvl7pPr>
      <a:lvl8pPr marL="1371600" algn="l" rtl="0" eaLnBrk="1" fontAlgn="base" hangingPunct="1">
        <a:spcBef>
          <a:spcPct val="0"/>
        </a:spcBef>
        <a:spcAft>
          <a:spcPct val="0"/>
        </a:spcAft>
        <a:defRPr sz="2800" b="1">
          <a:solidFill>
            <a:srgbClr val="00407A"/>
          </a:solidFill>
          <a:latin typeface="UB Scala" pitchFamily="2" charset="0"/>
        </a:defRPr>
      </a:lvl8pPr>
      <a:lvl9pPr marL="1828800" algn="l" rtl="0" eaLnBrk="1" fontAlgn="base" hangingPunct="1">
        <a:spcBef>
          <a:spcPct val="0"/>
        </a:spcBef>
        <a:spcAft>
          <a:spcPct val="0"/>
        </a:spcAft>
        <a:defRPr sz="2800" b="1">
          <a:solidFill>
            <a:srgbClr val="00407A"/>
          </a:solidFill>
          <a:latin typeface="UB Scala" pitchFamily="2" charset="0"/>
        </a:defRPr>
      </a:lvl9pPr>
    </p:titleStyle>
    <p:bodyStyle>
      <a:lvl1pPr marL="342900" indent="-342900" algn="l" rtl="0" eaLnBrk="1" fontAlgn="base" hangingPunct="1">
        <a:spcBef>
          <a:spcPct val="20000"/>
        </a:spcBef>
        <a:spcAft>
          <a:spcPct val="0"/>
        </a:spcAft>
        <a:buChar char="•"/>
        <a:defRPr sz="2200">
          <a:solidFill>
            <a:schemeClr val="tx1"/>
          </a:solidFill>
          <a:latin typeface="Arial" charset="0"/>
          <a:ea typeface="+mn-ea"/>
          <a:cs typeface="+mn-cs"/>
        </a:defRPr>
      </a:lvl1pPr>
      <a:lvl2pPr marL="742950" indent="-285750" algn="l" rtl="0" eaLnBrk="1" fontAlgn="base" hangingPunct="1">
        <a:spcBef>
          <a:spcPct val="20000"/>
        </a:spcBef>
        <a:spcAft>
          <a:spcPct val="0"/>
        </a:spcAft>
        <a:buChar char="•"/>
        <a:defRPr sz="2000">
          <a:solidFill>
            <a:schemeClr val="tx1"/>
          </a:solidFill>
          <a:latin typeface="Arial" charset="0"/>
        </a:defRPr>
      </a:lvl2pPr>
      <a:lvl3pPr marL="1143000" indent="-228600" algn="l" rtl="0" eaLnBrk="1" fontAlgn="base" hangingPunct="1">
        <a:spcBef>
          <a:spcPct val="20000"/>
        </a:spcBef>
        <a:spcAft>
          <a:spcPct val="0"/>
        </a:spcAft>
        <a:buFont typeface="Wingdings" pitchFamily="2" charset="2"/>
        <a:buChar char="§"/>
        <a:defRPr>
          <a:solidFill>
            <a:schemeClr val="tx1"/>
          </a:solidFill>
          <a:latin typeface="Arial" charset="0"/>
        </a:defRPr>
      </a:lvl3pPr>
      <a:lvl4pPr marL="1600200" indent="-228600" algn="l" rtl="0" eaLnBrk="1" fontAlgn="base" hangingPunct="1">
        <a:spcBef>
          <a:spcPct val="20000"/>
        </a:spcBef>
        <a:spcAft>
          <a:spcPct val="0"/>
        </a:spcAft>
        <a:buChar char="+"/>
        <a:defRPr sz="1600">
          <a:solidFill>
            <a:schemeClr val="tx1"/>
          </a:solidFill>
          <a:latin typeface="Arial" charset="0"/>
        </a:defRPr>
      </a:lvl4pPr>
      <a:lvl5pPr marL="2057400" indent="-228600" algn="l" rtl="0" eaLnBrk="1" fontAlgn="base" hangingPunct="1">
        <a:spcBef>
          <a:spcPct val="20000"/>
        </a:spcBef>
        <a:spcAft>
          <a:spcPct val="0"/>
        </a:spcAft>
        <a:buChar char="–"/>
        <a:defRPr sz="1400">
          <a:solidFill>
            <a:schemeClr val="tx1"/>
          </a:solidFill>
          <a:latin typeface="Arial" charset="0"/>
        </a:defRPr>
      </a:lvl5pPr>
      <a:lvl6pPr marL="2514600" indent="-228600" algn="l" rtl="0" eaLnBrk="1" fontAlgn="base" hangingPunct="1">
        <a:spcBef>
          <a:spcPct val="20000"/>
        </a:spcBef>
        <a:spcAft>
          <a:spcPct val="0"/>
        </a:spcAft>
        <a:buChar char="–"/>
        <a:defRPr sz="1400">
          <a:solidFill>
            <a:schemeClr val="tx1"/>
          </a:solidFill>
          <a:latin typeface="+mn-lt"/>
        </a:defRPr>
      </a:lvl6pPr>
      <a:lvl7pPr marL="2971800" indent="-228600" algn="l" rtl="0" eaLnBrk="1" fontAlgn="base" hangingPunct="1">
        <a:spcBef>
          <a:spcPct val="20000"/>
        </a:spcBef>
        <a:spcAft>
          <a:spcPct val="0"/>
        </a:spcAft>
        <a:buChar char="–"/>
        <a:defRPr sz="1400">
          <a:solidFill>
            <a:schemeClr val="tx1"/>
          </a:solidFill>
          <a:latin typeface="+mn-lt"/>
        </a:defRPr>
      </a:lvl7pPr>
      <a:lvl8pPr marL="3429000" indent="-228600" algn="l" rtl="0" eaLnBrk="1" fontAlgn="base" hangingPunct="1">
        <a:spcBef>
          <a:spcPct val="20000"/>
        </a:spcBef>
        <a:spcAft>
          <a:spcPct val="0"/>
        </a:spcAft>
        <a:buChar char="–"/>
        <a:defRPr sz="1400">
          <a:solidFill>
            <a:schemeClr val="tx1"/>
          </a:solidFill>
          <a:latin typeface="+mn-lt"/>
        </a:defRPr>
      </a:lvl8pPr>
      <a:lvl9pPr marL="3886200" indent="-228600" algn="l" rtl="0" eaLnBrk="1" fontAlgn="base" hangingPunct="1">
        <a:spcBef>
          <a:spcPct val="20000"/>
        </a:spcBef>
        <a:spcAft>
          <a:spcPct val="0"/>
        </a:spcAft>
        <a:buChar char="–"/>
        <a:defRPr sz="1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youtube.com/watch?v=ywiOSB8BguI"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Grafik 5" descr="Powerpoint-english-04.g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Grafik 6" descr="Powerpoint-english-03.g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hidden">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Rectangle 2"/>
          <p:cNvSpPr>
            <a:spLocks noGrp="1" noChangeArrowheads="1"/>
          </p:cNvSpPr>
          <p:nvPr>
            <p:ph type="ctrTitle"/>
          </p:nvPr>
        </p:nvSpPr>
        <p:spPr>
          <a:xfrm>
            <a:off x="2895600" y="3429000"/>
            <a:ext cx="5748338" cy="1143000"/>
          </a:xfrm>
        </p:spPr>
        <p:txBody>
          <a:bodyPr/>
          <a:lstStyle/>
          <a:p>
            <a:r>
              <a:rPr lang="de-DE" altLang="en-US" dirty="0" smtClean="0">
                <a:cs typeface="Arial" charset="0"/>
              </a:rPr>
              <a:t>Autofahren unter Drogen- oder Alkoholeinfluss</a:t>
            </a:r>
            <a:endParaRPr lang="en-US" altLang="en-US" dirty="0" smtClean="0">
              <a:cs typeface="Arial" charset="0"/>
            </a:endParaRPr>
          </a:p>
        </p:txBody>
      </p:sp>
      <p:sp>
        <p:nvSpPr>
          <p:cNvPr id="2053" name="Rectangle 3"/>
          <p:cNvSpPr>
            <a:spLocks noGrp="1" noChangeArrowheads="1"/>
          </p:cNvSpPr>
          <p:nvPr>
            <p:ph type="subTitle" idx="1"/>
          </p:nvPr>
        </p:nvSpPr>
        <p:spPr>
          <a:xfrm>
            <a:off x="2895600" y="4643438"/>
            <a:ext cx="5748338" cy="428625"/>
          </a:xfrm>
        </p:spPr>
        <p:txBody>
          <a:bodyPr anchor="ctr"/>
          <a:lstStyle/>
          <a:p>
            <a:pPr algn="l"/>
            <a:r>
              <a:rPr lang="de-DE" altLang="en-US" sz="1400" dirty="0" smtClean="0">
                <a:solidFill>
                  <a:srgbClr val="00407A"/>
                </a:solidFill>
                <a:cs typeface="Arial" charset="0"/>
              </a:rPr>
              <a:t>Daniel Münch (SEK </a:t>
            </a:r>
            <a:r>
              <a:rPr lang="de-DE" altLang="en-US" sz="1400" dirty="0" err="1" smtClean="0">
                <a:solidFill>
                  <a:srgbClr val="00407A"/>
                </a:solidFill>
                <a:cs typeface="Arial" charset="0"/>
              </a:rPr>
              <a:t>Catalunya</a:t>
            </a:r>
            <a:r>
              <a:rPr lang="de-DE" altLang="en-US" sz="1400" dirty="0" smtClean="0">
                <a:solidFill>
                  <a:srgbClr val="00407A"/>
                </a:solidFill>
                <a:cs typeface="Arial" charset="0"/>
              </a:rPr>
              <a:t>)</a:t>
            </a:r>
            <a:endParaRPr lang="en-US" altLang="en-US" sz="1400" dirty="0" smtClean="0">
              <a:solidFill>
                <a:srgbClr val="00407A"/>
              </a:solidFill>
              <a:cs typeface="Arial"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 Bildbeschreibungen</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2276872"/>
            <a:ext cx="5055851" cy="37949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788642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 Bildbeschreibungen</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2261791"/>
            <a:ext cx="5753200" cy="3552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842488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 Bildbeschreibungen</a:t>
            </a:r>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2276872"/>
            <a:ext cx="6264696" cy="37588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187817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a:t>
            </a:r>
            <a:r>
              <a:rPr lang="de-DE" dirty="0" smtClean="0"/>
              <a:t>. Video</a:t>
            </a:r>
            <a:endParaRPr lang="en-US" dirty="0"/>
          </a:p>
        </p:txBody>
      </p:sp>
      <p:sp>
        <p:nvSpPr>
          <p:cNvPr id="4" name="Rechteck 3"/>
          <p:cNvSpPr/>
          <p:nvPr/>
        </p:nvSpPr>
        <p:spPr>
          <a:xfrm>
            <a:off x="2286000" y="3013502"/>
            <a:ext cx="4572000" cy="830997"/>
          </a:xfrm>
          <a:prstGeom prst="rect">
            <a:avLst/>
          </a:prstGeom>
        </p:spPr>
        <p:txBody>
          <a:bodyPr>
            <a:spAutoFit/>
          </a:bodyPr>
          <a:lstStyle/>
          <a:p>
            <a:r>
              <a:rPr lang="en-US" dirty="0">
                <a:hlinkClick r:id="rId2"/>
              </a:rPr>
              <a:t>http://</a:t>
            </a:r>
            <a:r>
              <a:rPr lang="en-US" dirty="0" smtClean="0">
                <a:hlinkClick r:id="rId2"/>
              </a:rPr>
              <a:t>www.youtube.com/watch?v=ywiOSB8BguI</a:t>
            </a:r>
            <a:r>
              <a:rPr lang="en-US" dirty="0" smtClean="0"/>
              <a:t> </a:t>
            </a:r>
            <a:endParaRPr lang="en-US" dirty="0"/>
          </a:p>
        </p:txBody>
      </p:sp>
    </p:spTree>
    <p:extLst>
      <p:ext uri="{BB962C8B-B14F-4D97-AF65-F5344CB8AC3E}">
        <p14:creationId xmlns:p14="http://schemas.microsoft.com/office/powerpoint/2010/main" val="27364882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Grafik 5" descr="Powerpoint-english-04.g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Grafik 6" descr="Powerpoint-english-03.g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hidden">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C:\Users\Daniel Münch\Pictures\Unbenannt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58656"/>
            <a:ext cx="5904656" cy="67296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826166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 Bildbeschreibungen</a:t>
            </a:r>
            <a:endParaRPr lang="en-US"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2204864"/>
            <a:ext cx="6036616" cy="40107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900097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 Bildbeschreibungen</a:t>
            </a:r>
            <a:endParaRPr lang="en-US" dirty="0"/>
          </a:p>
        </p:txBody>
      </p:sp>
      <p:sp>
        <p:nvSpPr>
          <p:cNvPr id="4" name="Inhaltsplatzhalter 3"/>
          <p:cNvSpPr>
            <a:spLocks noGrp="1"/>
          </p:cNvSpPr>
          <p:nvPr>
            <p:ph idx="1"/>
          </p:nvPr>
        </p:nvSpPr>
        <p:spPr/>
        <p:txBody>
          <a:bodyPr/>
          <a:lstStyle/>
          <a:p>
            <a:pPr marL="0" indent="0" algn="just">
              <a:buNone/>
            </a:pPr>
            <a:r>
              <a:rPr lang="de-DE" sz="2600" i="1" dirty="0" smtClean="0">
                <a:solidFill>
                  <a:srgbClr val="00407A"/>
                </a:solidFill>
              </a:rPr>
              <a:t>Auf dem Bild kann man einen Mann sehen, der nach vorne gebeugt in einem Auto sitzt. In seiner linken Hand hält er eine Flasche mit Alkohol und er hat auch offensichtlich schon davon getrunken. Er fährt nur mit einer Hand und hat Schwierigkeiten nicht einzuschlafen und sich auf den Straßenverkehr zu konzentrieren. Dies erkennt man an seinem Gesichtsausdruck.</a:t>
            </a:r>
            <a:endParaRPr lang="en-US" sz="2600" i="1" dirty="0">
              <a:solidFill>
                <a:srgbClr val="00407A"/>
              </a:solidFill>
            </a:endParaRPr>
          </a:p>
        </p:txBody>
      </p:sp>
    </p:spTree>
    <p:extLst>
      <p:ext uri="{BB962C8B-B14F-4D97-AF65-F5344CB8AC3E}">
        <p14:creationId xmlns:p14="http://schemas.microsoft.com/office/powerpoint/2010/main" val="15221881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 Bildbeschreibungen</a:t>
            </a:r>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15616" y="2204864"/>
            <a:ext cx="6048672" cy="39161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859574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 Bildbeschreibungen</a:t>
            </a:r>
            <a:endParaRPr lang="en-US"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2204864"/>
            <a:ext cx="5701902" cy="41148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001761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 Bildbeschreibungen</a:t>
            </a:r>
            <a:endParaRPr lang="en-US" dirty="0"/>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59632" y="2132856"/>
            <a:ext cx="5910412" cy="40412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71421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 Bildbeschreibungen</a:t>
            </a:r>
            <a:endParaRPr lang="en-US"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2060848"/>
            <a:ext cx="5400600" cy="4320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328854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 Bildbeschreibungen</a:t>
            </a:r>
            <a:endParaRPr lang="en-US" dirty="0"/>
          </a:p>
        </p:txBody>
      </p:sp>
      <p:pic>
        <p:nvPicPr>
          <p:cNvPr id="7170" name="Picture 2" descr="http://p5.focus.de/img/fotos/crop738103/3337039189-w640-h480-q75-p5/Promillegrenze-Alkoholkontrolle-Polizei-Alkoholtes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2204864"/>
            <a:ext cx="4991100" cy="3743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8152826"/>
      </p:ext>
    </p:extLst>
  </p:cSld>
  <p:clrMapOvr>
    <a:masterClrMapping/>
  </p:clrMapOvr>
  <p:timing>
    <p:tnLst>
      <p:par>
        <p:cTn id="1" dur="indefinite" restart="never" nodeType="tmRoot"/>
      </p:par>
    </p:tnLst>
  </p:timing>
</p:sld>
</file>

<file path=ppt/theme/theme1.xml><?xml version="1.0" encoding="utf-8"?>
<a:theme xmlns:a="http://schemas.openxmlformats.org/drawingml/2006/main" name="Vorlage_ohne_Titelbild_englisch-1">
  <a:themeElements>
    <a:clrScheme name="ub-cd-neu-v2-4 1">
      <a:dk1>
        <a:srgbClr val="000000"/>
      </a:dk1>
      <a:lt1>
        <a:srgbClr val="C8D0E2"/>
      </a:lt1>
      <a:dk2>
        <a:srgbClr val="00457D"/>
      </a:dk2>
      <a:lt2>
        <a:srgbClr val="808080"/>
      </a:lt2>
      <a:accent1>
        <a:srgbClr val="5D7FAA"/>
      </a:accent1>
      <a:accent2>
        <a:srgbClr val="97BF0D"/>
      </a:accent2>
      <a:accent3>
        <a:srgbClr val="E0E4EE"/>
      </a:accent3>
      <a:accent4>
        <a:srgbClr val="000000"/>
      </a:accent4>
      <a:accent5>
        <a:srgbClr val="B6C0D2"/>
      </a:accent5>
      <a:accent6>
        <a:srgbClr val="88AD0B"/>
      </a:accent6>
      <a:hlink>
        <a:srgbClr val="92A5C5"/>
      </a:hlink>
      <a:folHlink>
        <a:srgbClr val="C6D982"/>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ub-cd-neu-v2-4 1">
        <a:dk1>
          <a:srgbClr val="000000"/>
        </a:dk1>
        <a:lt1>
          <a:srgbClr val="C8D0E2"/>
        </a:lt1>
        <a:dk2>
          <a:srgbClr val="00457D"/>
        </a:dk2>
        <a:lt2>
          <a:srgbClr val="808080"/>
        </a:lt2>
        <a:accent1>
          <a:srgbClr val="5D7FAA"/>
        </a:accent1>
        <a:accent2>
          <a:srgbClr val="97BF0D"/>
        </a:accent2>
        <a:accent3>
          <a:srgbClr val="E0E4EE"/>
        </a:accent3>
        <a:accent4>
          <a:srgbClr val="000000"/>
        </a:accent4>
        <a:accent5>
          <a:srgbClr val="B6C0D2"/>
        </a:accent5>
        <a:accent6>
          <a:srgbClr val="88AD0B"/>
        </a:accent6>
        <a:hlink>
          <a:srgbClr val="92A5C5"/>
        </a:hlink>
        <a:folHlink>
          <a:srgbClr val="C6D982"/>
        </a:folHlink>
      </a:clrScheme>
      <a:clrMap bg1="lt1" tx1="dk1" bg2="lt2" tx2="dk2" accent1="accent1" accent2="accent2" accent3="accent3" accent4="accent4" accent5="accent5" accent6="accent6" hlink="hlink" folHlink="folHlink"/>
    </a:extraClrScheme>
    <a:extraClrScheme>
      <a:clrScheme name="ub-cd-neu-v2-4 2">
        <a:dk1>
          <a:srgbClr val="000000"/>
        </a:dk1>
        <a:lt1>
          <a:srgbClr val="C8D0E2"/>
        </a:lt1>
        <a:dk2>
          <a:srgbClr val="00457D"/>
        </a:dk2>
        <a:lt2>
          <a:srgbClr val="808080"/>
        </a:lt2>
        <a:accent1>
          <a:srgbClr val="5D7FAA"/>
        </a:accent1>
        <a:accent2>
          <a:srgbClr val="FFD300"/>
        </a:accent2>
        <a:accent3>
          <a:srgbClr val="E0E4EE"/>
        </a:accent3>
        <a:accent4>
          <a:srgbClr val="000000"/>
        </a:accent4>
        <a:accent5>
          <a:srgbClr val="B6C0D2"/>
        </a:accent5>
        <a:accent6>
          <a:srgbClr val="E7BF00"/>
        </a:accent6>
        <a:hlink>
          <a:srgbClr val="92A5C5"/>
        </a:hlink>
        <a:folHlink>
          <a:srgbClr val="FFE37D"/>
        </a:folHlink>
      </a:clrScheme>
      <a:clrMap bg1="lt1" tx1="dk1" bg2="lt2" tx2="dk2" accent1="accent1" accent2="accent2" accent3="accent3" accent4="accent4" accent5="accent5" accent6="accent6" hlink="hlink" folHlink="folHlink"/>
    </a:extraClrScheme>
    <a:extraClrScheme>
      <a:clrScheme name="ub-cd-neu-v2-4 3">
        <a:dk1>
          <a:srgbClr val="000000"/>
        </a:dk1>
        <a:lt1>
          <a:srgbClr val="C8D0E2"/>
        </a:lt1>
        <a:dk2>
          <a:srgbClr val="00457D"/>
        </a:dk2>
        <a:lt2>
          <a:srgbClr val="808080"/>
        </a:lt2>
        <a:accent1>
          <a:srgbClr val="5D7FAA"/>
        </a:accent1>
        <a:accent2>
          <a:srgbClr val="E6444F"/>
        </a:accent2>
        <a:accent3>
          <a:srgbClr val="E0E4EE"/>
        </a:accent3>
        <a:accent4>
          <a:srgbClr val="000000"/>
        </a:accent4>
        <a:accent5>
          <a:srgbClr val="B6C0D2"/>
        </a:accent5>
        <a:accent6>
          <a:srgbClr val="D03D47"/>
        </a:accent6>
        <a:hlink>
          <a:srgbClr val="92A5C5"/>
        </a:hlink>
        <a:folHlink>
          <a:srgbClr val="F1998F"/>
        </a:folHlink>
      </a:clrScheme>
      <a:clrMap bg1="lt1" tx1="dk1" bg2="lt2" tx2="dk2" accent1="accent1" accent2="accent2" accent3="accent3" accent4="accent4" accent5="accent5" accent6="accent6" hlink="hlink" folHlink="folHlink"/>
    </a:extraClrScheme>
    <a:extraClrScheme>
      <a:clrScheme name="ub-cd-neu-v2-4 4">
        <a:dk1>
          <a:srgbClr val="000000"/>
        </a:dk1>
        <a:lt1>
          <a:srgbClr val="C8D0E2"/>
        </a:lt1>
        <a:dk2>
          <a:srgbClr val="00457D"/>
        </a:dk2>
        <a:lt2>
          <a:srgbClr val="808080"/>
        </a:lt2>
        <a:accent1>
          <a:srgbClr val="5D7FAA"/>
        </a:accent1>
        <a:accent2>
          <a:srgbClr val="878783"/>
        </a:accent2>
        <a:accent3>
          <a:srgbClr val="E0E4EE"/>
        </a:accent3>
        <a:accent4>
          <a:srgbClr val="000000"/>
        </a:accent4>
        <a:accent5>
          <a:srgbClr val="B6C0D2"/>
        </a:accent5>
        <a:accent6>
          <a:srgbClr val="7A7A76"/>
        </a:accent6>
        <a:hlink>
          <a:srgbClr val="92A5C5"/>
        </a:hlink>
        <a:folHlink>
          <a:srgbClr val="B9BAB7"/>
        </a:folHlink>
      </a:clrScheme>
      <a:clrMap bg1="lt1" tx1="dk1" bg2="lt2" tx2="dk2" accent1="accent1" accent2="accent2" accent3="accent3" accent4="accent4" accent5="accent5" accent6="accent6" hlink="hlink" folHlink="folHlink"/>
    </a:extraClrScheme>
    <a:extraClrScheme>
      <a:clrScheme name="ub-cd-neu-v2-4 5">
        <a:dk1>
          <a:srgbClr val="000000"/>
        </a:dk1>
        <a:lt1>
          <a:srgbClr val="C8D0E2"/>
        </a:lt1>
        <a:dk2>
          <a:srgbClr val="00457D"/>
        </a:dk2>
        <a:lt2>
          <a:srgbClr val="808080"/>
        </a:lt2>
        <a:accent1>
          <a:srgbClr val="5D7FAA"/>
        </a:accent1>
        <a:accent2>
          <a:srgbClr val="00457D"/>
        </a:accent2>
        <a:accent3>
          <a:srgbClr val="E0E4EE"/>
        </a:accent3>
        <a:accent4>
          <a:srgbClr val="000000"/>
        </a:accent4>
        <a:accent5>
          <a:srgbClr val="B6C0D2"/>
        </a:accent5>
        <a:accent6>
          <a:srgbClr val="003E71"/>
        </a:accent6>
        <a:hlink>
          <a:srgbClr val="92A5C5"/>
        </a:hlink>
        <a:folHlink>
          <a:srgbClr val="C8D0E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Vorlage_ohne_Titelbild_englisch-1</Template>
  <TotalTime>0</TotalTime>
  <Words>288</Words>
  <Application>Microsoft Office PowerPoint</Application>
  <PresentationFormat>Bildschirmpräsentation (4:3)</PresentationFormat>
  <Paragraphs>23</Paragraphs>
  <Slides>13</Slides>
  <Notes>2</Notes>
  <HiddenSlides>0</HiddenSlides>
  <MMClips>0</MMClips>
  <ScaleCrop>false</ScaleCrop>
  <HeadingPairs>
    <vt:vector size="4" baseType="variant">
      <vt:variant>
        <vt:lpstr>Design</vt:lpstr>
      </vt:variant>
      <vt:variant>
        <vt:i4>1</vt:i4>
      </vt:variant>
      <vt:variant>
        <vt:lpstr>Folientitel</vt:lpstr>
      </vt:variant>
      <vt:variant>
        <vt:i4>13</vt:i4>
      </vt:variant>
    </vt:vector>
  </HeadingPairs>
  <TitlesOfParts>
    <vt:vector size="14" baseType="lpstr">
      <vt:lpstr>Vorlage_ohne_Titelbild_englisch-1</vt:lpstr>
      <vt:lpstr>Autofahren unter Drogen- oder Alkoholeinfluss</vt:lpstr>
      <vt:lpstr>PowerPoint-Präsentation</vt:lpstr>
      <vt:lpstr>1. Bildbeschreibungen</vt:lpstr>
      <vt:lpstr>1. Bildbeschreibungen</vt:lpstr>
      <vt:lpstr>1. Bildbeschreibungen</vt:lpstr>
      <vt:lpstr>1. Bildbeschreibungen</vt:lpstr>
      <vt:lpstr>1. Bildbeschreibungen</vt:lpstr>
      <vt:lpstr>1. Bildbeschreibungen</vt:lpstr>
      <vt:lpstr>1. Bildbeschreibungen</vt:lpstr>
      <vt:lpstr>1. Bildbeschreibungen</vt:lpstr>
      <vt:lpstr>1. Bildbeschreibungen</vt:lpstr>
      <vt:lpstr>1. Bildbeschreibungen</vt:lpstr>
      <vt:lpstr>2. Video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school experiences in different countries</dc:title>
  <dc:creator>Daniel Münch</dc:creator>
  <cp:lastModifiedBy>Daniel Münch</cp:lastModifiedBy>
  <cp:revision>13</cp:revision>
  <dcterms:created xsi:type="dcterms:W3CDTF">2014-09-10T15:39:23Z</dcterms:created>
  <dcterms:modified xsi:type="dcterms:W3CDTF">2014-09-16T21:27:54Z</dcterms:modified>
</cp:coreProperties>
</file>